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06" r:id="rId2"/>
    <p:sldId id="257" r:id="rId3"/>
    <p:sldId id="258" r:id="rId4"/>
    <p:sldId id="260" r:id="rId5"/>
    <p:sldId id="261" r:id="rId6"/>
    <p:sldId id="262" r:id="rId7"/>
    <p:sldId id="263" r:id="rId8"/>
    <p:sldId id="307" r:id="rId9"/>
    <p:sldId id="308" r:id="rId10"/>
    <p:sldId id="264" r:id="rId11"/>
    <p:sldId id="281" r:id="rId1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1792" autoAdjust="0"/>
  </p:normalViewPr>
  <p:slideViewPr>
    <p:cSldViewPr snapToGrid="0">
      <p:cViewPr varScale="1">
        <p:scale>
          <a:sx n="79" d="100"/>
          <a:sy n="79" d="100"/>
        </p:scale>
        <p:origin x="1830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8C8B8-CB4B-434B-BC45-4313093D87DE}" type="datetimeFigureOut">
              <a:rPr lang="pt-PT" smtClean="0"/>
              <a:t>18/01/2024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56645-BD19-4027-BE86-FABBA71A869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579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1181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456645-BD19-4027-BE86-FABBA71A8692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1589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Imagem/GIF: https://www.pinterest.pt/pin/private-gif--178525572718709206/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456645-BD19-4027-BE86-FABBA71A8692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59582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Imagem: https://br.ign.com/retro/4136/feature/pac-man-35-anos-de-vida-35-curiosidades?p=4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456645-BD19-4027-BE86-FABBA71A8692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69147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Imagem 1: https://www.tradeinn.com/techinn/pt/arcade1up-maquina-de-arcade-super-pac-man/139733270/p</a:t>
            </a:r>
            <a:br>
              <a:rPr lang="pt-PT" dirty="0"/>
            </a:br>
            <a:r>
              <a:rPr lang="pt-PT" dirty="0"/>
              <a:t>Imagem 2: https://www.atacadogames.com/produto/video-game-retro/console-my-arcade-ms-pacman-pocket-player-dgunl-3242/889650</a:t>
            </a:r>
            <a:br>
              <a:rPr lang="pt-PT" dirty="0"/>
            </a:br>
            <a:r>
              <a:rPr lang="pt-PT" dirty="0"/>
              <a:t>Imagem 3: https://www.lesliewong.us/2011/06/16/pac-man-on-android/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456645-BD19-4027-BE86-FABBA71A8692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57252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11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97520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F53AFE-8F13-42DA-BFC8-1E8B596904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50798D5-3430-4BB8-B122-E75C26E478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D4EFB0C7-B4BC-49E8-AFB6-B9539EA9A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B2C6-EB9A-412E-9B8D-9B925BF8AF77}" type="datetimeFigureOut">
              <a:rPr lang="pt-PT" smtClean="0"/>
              <a:t>18/01/2024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9F12969-8210-4CFD-A752-027BB9103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B927BFD-3EEB-48DC-AD5D-A6CB2DF31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9602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EB6275-8C6C-48C1-BFB1-09BB3983E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CD928F18-23EB-4406-8715-F3C6C26257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7026731F-D549-4438-9F81-D9E5E5219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B2C6-EB9A-412E-9B8D-9B925BF8AF77}" type="datetimeFigureOut">
              <a:rPr lang="pt-PT" smtClean="0"/>
              <a:t>18/01/2024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6B2042CB-3AF2-4300-963C-988B86FCB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8E84BD4-DF46-4FF0-A917-CBFCF88AC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8880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C365833-8BCC-4180-891A-2FEE779806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414D5B17-40D0-484F-90B6-BA4D893ABC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BB0A222-0122-4D7B-9EBC-CBBFF7EF2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B2C6-EB9A-412E-9B8D-9B925BF8AF77}" type="datetimeFigureOut">
              <a:rPr lang="pt-PT" smtClean="0"/>
              <a:t>18/01/2024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FD63F5C8-2414-4E6D-93E4-BA35F7C56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187DA8A6-438A-45AB-9C29-B3561BBE7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6971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E3271D-C412-4AAF-8213-EF68ED36E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D7D89D48-C3F1-445E-AD82-CF9C83A990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67E7B913-5534-45F9-B1AA-576F27C20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B2C6-EB9A-412E-9B8D-9B925BF8AF77}" type="datetimeFigureOut">
              <a:rPr lang="pt-PT" smtClean="0"/>
              <a:t>18/01/2024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891954D7-5717-49F3-92A9-4787C3078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A0F67DA-1597-4D2B-83D4-0EB33E4B6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9222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CF7862-DFE6-4C6D-9194-30073B977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35C00AEF-273D-47A8-A751-7F44D1CF70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7D500A1D-B50D-4098-8BCD-233D3DF51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B2C6-EB9A-412E-9B8D-9B925BF8AF77}" type="datetimeFigureOut">
              <a:rPr lang="pt-PT" smtClean="0"/>
              <a:t>18/01/2024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614978E8-4C9C-4DBC-B28C-8B6121DB7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A5582987-C7D0-4DEB-A3AA-F5DA05F6B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2970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2AEDD0-D63E-4AF8-96DE-38F871057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285EC156-3ED8-4FDE-BE8E-79F13656B0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DC40566-9D55-48A9-BFEF-1ECCB322C0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F1315E53-65DA-4ED9-9AC2-285D532D6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B2C6-EB9A-412E-9B8D-9B925BF8AF77}" type="datetimeFigureOut">
              <a:rPr lang="pt-PT" smtClean="0"/>
              <a:t>18/01/2024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22D339BD-7984-458A-97A6-DBD0B2D39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BC328248-B5AB-414E-8E0E-FCC53FBC7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6077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6C314C-4265-4068-BE2D-D2C853290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B090E25B-B70A-404F-909F-4AAB51A683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AFE74007-D8FC-4FE3-B1A2-1AF68C12BE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8C082F9B-A246-4718-9F94-F93541BDEF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4DD32BF9-FF27-463D-876D-046D508223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F3DF902D-9C58-49EA-A82E-AB7B1CF52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B2C6-EB9A-412E-9B8D-9B925BF8AF77}" type="datetimeFigureOut">
              <a:rPr lang="pt-PT" smtClean="0"/>
              <a:t>18/01/2024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72A2239E-CE21-4EB2-8FC2-FB25E25AC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D7DD6E6A-E8DD-4165-9133-F9BADFBB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4338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3FCD7E-3E80-475A-8047-8C4ECF6C1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A13B1A4C-F0FF-4F96-8A00-4AE5DF662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B2C6-EB9A-412E-9B8D-9B925BF8AF77}" type="datetimeFigureOut">
              <a:rPr lang="pt-PT" smtClean="0"/>
              <a:t>18/01/2024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48B8EF2E-29FE-4D8B-9494-50491CFE0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3278DE81-5356-4499-921B-C5DD04250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001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2B3916E5-4116-42FD-97FE-006EF1273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B2C6-EB9A-412E-9B8D-9B925BF8AF77}" type="datetimeFigureOut">
              <a:rPr lang="pt-PT" smtClean="0"/>
              <a:t>18/01/2024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9F1BE0DC-12DC-470F-B0BB-8136C0E4A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6A564FC4-1651-4449-BD41-07CAD2A64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6814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4ACEE1-BE32-46CE-A349-69ABF12AA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60D2F84-344D-4C4D-9BBF-720B30DB2F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846929C3-0F65-4330-BAE6-EEA6AD82F4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E0144F8B-B2B4-43F3-9F93-26E950D80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B2C6-EB9A-412E-9B8D-9B925BF8AF77}" type="datetimeFigureOut">
              <a:rPr lang="pt-PT" smtClean="0"/>
              <a:t>18/01/2024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F5423D25-A5C6-4286-8378-1E3459985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82BB8649-F5AE-41CF-94D5-8266E525B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8838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5AD460-3051-4D61-ABCD-3CD137C68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50824B54-47E5-4009-A953-FF3EB3CDFB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6CDD2547-2AB6-4A4E-B577-975C22D3BA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257630CE-95DD-486B-8035-558EFD0C8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B2C6-EB9A-412E-9B8D-9B925BF8AF77}" type="datetimeFigureOut">
              <a:rPr lang="pt-PT" smtClean="0"/>
              <a:t>18/01/2024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E1DEE92D-D5F1-41A0-BB56-47773E621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F1ADB985-4D29-4B83-9F33-42B6B5AF3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8299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F05A9218-D380-444F-B857-6A3F7F3FA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CBAD3AE8-6847-4D6A-8FDA-73290F06CC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85E2D313-6C8F-4B3F-BE55-D01CB84185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AB2C6-EB9A-412E-9B8D-9B925BF8AF77}" type="datetimeFigureOut">
              <a:rPr lang="pt-PT" smtClean="0"/>
              <a:t>18/01/2024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26622F83-F2B5-4AA9-9AD6-8C701F38E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7186B09-AECA-4F5E-B7E8-81BDEA6673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4021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texto&#10;&#10;Descrição gerada automaticamente">
            <a:extLst>
              <a:ext uri="{FF2B5EF4-FFF2-40B4-BE49-F238E27FC236}">
                <a16:creationId xmlns:a16="http://schemas.microsoft.com/office/drawing/2014/main" id="{BA5DE0F8-DAFE-0C47-9FB0-DF170049D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912" y="2921176"/>
            <a:ext cx="5276088" cy="1015645"/>
          </a:xfrm>
          <a:prstGeom prst="rect">
            <a:avLst/>
          </a:prstGeom>
        </p:spPr>
      </p:pic>
      <p:pic>
        <p:nvPicPr>
          <p:cNvPr id="3" name="Imagem 2" descr="Uma imagem com Gráficos, clipart, design gráfico&#10;&#10;Descrição gerada automaticamente">
            <a:extLst>
              <a:ext uri="{FF2B5EF4-FFF2-40B4-BE49-F238E27FC236}">
                <a16:creationId xmlns:a16="http://schemas.microsoft.com/office/drawing/2014/main" id="{2E84A81D-8704-488F-ABF5-D4EFCE5C2E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9561" y="2759571"/>
            <a:ext cx="3628920" cy="132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605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1A4D015A-7EED-41BE-B823-2E973319B9A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426B1605-A6BA-4404-8F43-68EC5D8321E5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8" name="Imagem 7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FF352525-1CB7-4C98-98FD-6A803100E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9" name="Conexão Reta 4">
              <a:extLst>
                <a:ext uri="{FF2B5EF4-FFF2-40B4-BE49-F238E27FC236}">
                  <a16:creationId xmlns:a16="http://schemas.microsoft.com/office/drawing/2014/main" id="{11376877-9A47-4A98-B4D0-9D772DEF87E1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ângulo 9">
            <a:extLst>
              <a:ext uri="{FF2B5EF4-FFF2-40B4-BE49-F238E27FC236}">
                <a16:creationId xmlns:a16="http://schemas.microsoft.com/office/drawing/2014/main" id="{D1F87F94-F002-4ACF-B452-A6F68D355BD2}"/>
              </a:ext>
            </a:extLst>
          </p:cNvPr>
          <p:cNvSpPr/>
          <p:nvPr/>
        </p:nvSpPr>
        <p:spPr>
          <a:xfrm>
            <a:off x="2886583" y="491266"/>
            <a:ext cx="1487908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cap="none" spc="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Síntese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BDB90D81-A9DA-4E49-ABF4-45B761BA9419}"/>
              </a:ext>
            </a:extLst>
          </p:cNvPr>
          <p:cNvSpPr txBox="1"/>
          <p:nvPr/>
        </p:nvSpPr>
        <p:spPr>
          <a:xfrm>
            <a:off x="918633" y="2857369"/>
            <a:ext cx="10354734" cy="571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1 - Qual é o significado de pixel?</a:t>
            </a:r>
          </a:p>
        </p:txBody>
      </p:sp>
    </p:spTree>
    <p:extLst>
      <p:ext uri="{BB962C8B-B14F-4D97-AF65-F5344CB8AC3E}">
        <p14:creationId xmlns:p14="http://schemas.microsoft.com/office/powerpoint/2010/main" val="3703759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A4B37454-2A1B-4346-9718-2F3F795EC217}"/>
              </a:ext>
            </a:extLst>
          </p:cNvPr>
          <p:cNvSpPr txBox="1"/>
          <p:nvPr/>
        </p:nvSpPr>
        <p:spPr>
          <a:xfrm>
            <a:off x="918633" y="2339675"/>
            <a:ext cx="10354734" cy="1125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Esta proposta educativa foi criada pela disciplina </a:t>
            </a:r>
          </a:p>
          <a:p>
            <a:pPr algn="ctr"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Ciências da Computação.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A97B689F-9D9D-5A44-A263-98B5113D666F}"/>
              </a:ext>
            </a:extLst>
          </p:cNvPr>
          <p:cNvGrpSpPr/>
          <p:nvPr/>
        </p:nvGrpSpPr>
        <p:grpSpPr>
          <a:xfrm>
            <a:off x="2448529" y="4241190"/>
            <a:ext cx="7294941" cy="1180002"/>
            <a:chOff x="2491039" y="4757542"/>
            <a:chExt cx="7294941" cy="1180002"/>
          </a:xfrm>
        </p:grpSpPr>
        <p:pic>
          <p:nvPicPr>
            <p:cNvPr id="1026" name="Picture 2" descr="cc logo">
              <a:extLst>
                <a:ext uri="{FF2B5EF4-FFF2-40B4-BE49-F238E27FC236}">
                  <a16:creationId xmlns:a16="http://schemas.microsoft.com/office/drawing/2014/main" id="{B91D6762-0EA9-8349-BBEB-86114B116F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039" y="4757542"/>
              <a:ext cx="1167302" cy="1167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>
              <a:extLst>
                <a:ext uri="{FF2B5EF4-FFF2-40B4-BE49-F238E27FC236}">
                  <a16:creationId xmlns:a16="http://schemas.microsoft.com/office/drawing/2014/main" id="{D63F3D37-C142-4F40-969D-074A4CBD7C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039" y="4757542"/>
              <a:ext cx="1167302" cy="1167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7F40D874-EEAB-594E-BC15-160B50F60A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5039" y="4760828"/>
              <a:ext cx="1176716" cy="1176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>
              <a:extLst>
                <a:ext uri="{FF2B5EF4-FFF2-40B4-BE49-F238E27FC236}">
                  <a16:creationId xmlns:a16="http://schemas.microsoft.com/office/drawing/2014/main" id="{7550BA13-6909-DC4F-A75F-796F8275A1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9264" y="4760828"/>
              <a:ext cx="1176716" cy="1176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Retângulo 2">
            <a:extLst>
              <a:ext uri="{FF2B5EF4-FFF2-40B4-BE49-F238E27FC236}">
                <a16:creationId xmlns:a16="http://schemas.microsoft.com/office/drawing/2014/main" id="{F9D4929F-35B0-A447-AFC5-709A91298D51}"/>
              </a:ext>
            </a:extLst>
          </p:cNvPr>
          <p:cNvSpPr/>
          <p:nvPr/>
        </p:nvSpPr>
        <p:spPr>
          <a:xfrm>
            <a:off x="3048000" y="5408492"/>
            <a:ext cx="6096000" cy="9648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pt-P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P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Atribuição-</a:t>
            </a:r>
            <a:r>
              <a:rPr lang="pt-PT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NãoComercial</a:t>
            </a:r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pt-PT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CompartilhaIgual</a:t>
            </a:r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4.0 Internacional (CC BY-NC-SA 4.0)</a:t>
            </a:r>
            <a:endParaRPr lang="pt-PT" sz="2800" b="1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5652AC8F-CBBC-49C6-BF54-D3A8DB34EF97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5" name="Imagem 14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E6FCF87B-C00D-4D7B-A2B3-9ADB876386E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6" name="Conexão Reta 4">
              <a:extLst>
                <a:ext uri="{FF2B5EF4-FFF2-40B4-BE49-F238E27FC236}">
                  <a16:creationId xmlns:a16="http://schemas.microsoft.com/office/drawing/2014/main" id="{52F0C9C9-170B-4D8E-BF58-FDE4B6BCA341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tângulo 16">
            <a:extLst>
              <a:ext uri="{FF2B5EF4-FFF2-40B4-BE49-F238E27FC236}">
                <a16:creationId xmlns:a16="http://schemas.microsoft.com/office/drawing/2014/main" id="{EF25C206-642D-48FF-9C2D-430F4DB0B82F}"/>
              </a:ext>
            </a:extLst>
          </p:cNvPr>
          <p:cNvSpPr/>
          <p:nvPr/>
        </p:nvSpPr>
        <p:spPr>
          <a:xfrm>
            <a:off x="2886583" y="491266"/>
            <a:ext cx="161454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Créditos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D61D8CEC-66A3-4A0B-8D48-0AF8D242DE55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05997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53800380-1409-4E74-8F30-CEA349DE5316}"/>
              </a:ext>
            </a:extLst>
          </p:cNvPr>
          <p:cNvSpPr/>
          <p:nvPr/>
        </p:nvSpPr>
        <p:spPr>
          <a:xfrm>
            <a:off x="-337314" y="2921167"/>
            <a:ext cx="7480587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PT" sz="60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acFont" panose="00000400000000000000" pitchFamily="2" charset="0"/>
                <a:cs typeface="DaunPenh" panose="020B0604020202020204" pitchFamily="2" charset="0"/>
              </a:rPr>
              <a:t>Pac</a:t>
            </a:r>
            <a:r>
              <a:rPr lang="pt-PT" sz="6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acFont" panose="00000400000000000000" pitchFamily="2" charset="0"/>
                <a:cs typeface="DaunPenh" panose="020B0604020202020204" pitchFamily="2" charset="0"/>
              </a:rPr>
              <a:t>-</a:t>
            </a:r>
            <a:r>
              <a:rPr lang="pt-PT" sz="6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acFont" panose="00000400000000000000" pitchFamily="2" charset="0"/>
                <a:cs typeface="DaunPenh" panose="020B0604020202020204" pitchFamily="2" charset="0"/>
              </a:rPr>
              <a:t>Man</a:t>
            </a:r>
          </a:p>
        </p:txBody>
      </p:sp>
      <p:pic>
        <p:nvPicPr>
          <p:cNvPr id="5124" name="Picture 4" descr="Pac-Man – Wikipedia">
            <a:extLst>
              <a:ext uri="{FF2B5EF4-FFF2-40B4-BE49-F238E27FC236}">
                <a16:creationId xmlns:a16="http://schemas.microsoft.com/office/drawing/2014/main" id="{149C41B3-C567-4E95-AB60-B02D3D67E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456" y="940301"/>
            <a:ext cx="4726308" cy="497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Agrupar 5">
            <a:extLst>
              <a:ext uri="{FF2B5EF4-FFF2-40B4-BE49-F238E27FC236}">
                <a16:creationId xmlns:a16="http://schemas.microsoft.com/office/drawing/2014/main" id="{DFB74275-55DD-4334-9812-F98A9FC3CED1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7" name="Imagem 6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92DF8D15-96A0-48DF-B911-FA121101A33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8" name="Conexão Reta 4">
              <a:extLst>
                <a:ext uri="{FF2B5EF4-FFF2-40B4-BE49-F238E27FC236}">
                  <a16:creationId xmlns:a16="http://schemas.microsoft.com/office/drawing/2014/main" id="{A513CB19-67C9-4E5C-8DE4-1420F071F5CE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tângulo 8">
            <a:extLst>
              <a:ext uri="{FF2B5EF4-FFF2-40B4-BE49-F238E27FC236}">
                <a16:creationId xmlns:a16="http://schemas.microsoft.com/office/drawing/2014/main" id="{628D13CE-D037-413C-AE5C-791CC5A78B80}"/>
              </a:ext>
            </a:extLst>
          </p:cNvPr>
          <p:cNvSpPr/>
          <p:nvPr/>
        </p:nvSpPr>
        <p:spPr>
          <a:xfrm>
            <a:off x="2886583" y="491266"/>
            <a:ext cx="3402022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Atividade Temática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698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m captura de ecrã, desenho, Azul majorelle&#10;&#10;Descrição gerada automaticamente">
            <a:extLst>
              <a:ext uri="{FF2B5EF4-FFF2-40B4-BE49-F238E27FC236}">
                <a16:creationId xmlns:a16="http://schemas.microsoft.com/office/drawing/2014/main" id="{E1DAEA55-CF32-4A30-B34F-5F9E79D3A6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928" y="1779840"/>
            <a:ext cx="5301177" cy="3298321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B96C9885-E5BC-4895-B636-E4D2AA99D244}"/>
              </a:ext>
            </a:extLst>
          </p:cNvPr>
          <p:cNvSpPr txBox="1"/>
          <p:nvPr/>
        </p:nvSpPr>
        <p:spPr>
          <a:xfrm>
            <a:off x="437451" y="2032079"/>
            <a:ext cx="5698358" cy="27938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pt-PT" sz="2400" b="0" i="0" dirty="0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- O </a:t>
            </a:r>
            <a:r>
              <a:rPr lang="pt-PT" sz="2400" b="0" i="0" dirty="0" err="1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Pac</a:t>
            </a:r>
            <a:r>
              <a:rPr lang="pt-PT" sz="2400" b="0" i="0" dirty="0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-Man precisa de “comer” os pontos e evitar os fantasmas.</a:t>
            </a:r>
          </a:p>
          <a:p>
            <a:pPr algn="l">
              <a:lnSpc>
                <a:spcPct val="150000"/>
              </a:lnSpc>
            </a:pPr>
            <a:r>
              <a:rPr lang="pt-PT" sz="2400" dirty="0">
                <a:latin typeface="Helvetica" panose="020B0604020202020204" pitchFamily="34" charset="0"/>
                <a:cs typeface="Helvetica" panose="020B0604020202020204" pitchFamily="34" charset="0"/>
              </a:rPr>
              <a:t>- Ao comer </a:t>
            </a:r>
            <a:r>
              <a:rPr lang="pt-PT" sz="2400" b="0" i="0" dirty="0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pontos especiais, o </a:t>
            </a:r>
            <a:r>
              <a:rPr lang="pt-PT" sz="2400" b="0" i="0" dirty="0" err="1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Pac</a:t>
            </a:r>
            <a:r>
              <a:rPr lang="pt-PT" sz="2400" b="0" i="0" dirty="0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-Man pode perseguir e apanhar os fantasmas por um curto período.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1A4D015A-7EED-41BE-B823-2E973319B9A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426B1605-A6BA-4404-8F43-68EC5D8321E5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8" name="Imagem 7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FF352525-1CB7-4C98-98FD-6A803100E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9" name="Conexão Reta 4">
              <a:extLst>
                <a:ext uri="{FF2B5EF4-FFF2-40B4-BE49-F238E27FC236}">
                  <a16:creationId xmlns:a16="http://schemas.microsoft.com/office/drawing/2014/main" id="{11376877-9A47-4A98-B4D0-9D772DEF87E1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ângulo 9">
            <a:extLst>
              <a:ext uri="{FF2B5EF4-FFF2-40B4-BE49-F238E27FC236}">
                <a16:creationId xmlns:a16="http://schemas.microsoft.com/office/drawing/2014/main" id="{D1F87F94-F002-4ACF-B452-A6F68D355BD2}"/>
              </a:ext>
            </a:extLst>
          </p:cNvPr>
          <p:cNvSpPr/>
          <p:nvPr/>
        </p:nvSpPr>
        <p:spPr>
          <a:xfrm>
            <a:off x="2886583" y="491266"/>
            <a:ext cx="2661306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Jogo </a:t>
            </a:r>
            <a:r>
              <a:rPr lang="pt-PT" sz="3000" dirty="0" err="1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Pac</a:t>
            </a:r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-Man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685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1A4D015A-7EED-41BE-B823-2E973319B9A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426B1605-A6BA-4404-8F43-68EC5D8321E5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8" name="Imagem 7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FF352525-1CB7-4C98-98FD-6A803100E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9" name="Conexão Reta 4">
              <a:extLst>
                <a:ext uri="{FF2B5EF4-FFF2-40B4-BE49-F238E27FC236}">
                  <a16:creationId xmlns:a16="http://schemas.microsoft.com/office/drawing/2014/main" id="{11376877-9A47-4A98-B4D0-9D772DEF87E1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ângulo 9">
            <a:extLst>
              <a:ext uri="{FF2B5EF4-FFF2-40B4-BE49-F238E27FC236}">
                <a16:creationId xmlns:a16="http://schemas.microsoft.com/office/drawing/2014/main" id="{D1F87F94-F002-4ACF-B452-A6F68D355BD2}"/>
              </a:ext>
            </a:extLst>
          </p:cNvPr>
          <p:cNvSpPr/>
          <p:nvPr/>
        </p:nvSpPr>
        <p:spPr>
          <a:xfrm>
            <a:off x="2886583" y="491266"/>
            <a:ext cx="244650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Personagens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771B2637-D4B7-4F8C-A10B-879B476D56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145" y="1672668"/>
            <a:ext cx="7289710" cy="4320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284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1A4D015A-7EED-41BE-B823-2E973319B9A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426B1605-A6BA-4404-8F43-68EC5D8321E5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8" name="Imagem 7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FF352525-1CB7-4C98-98FD-6A803100E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9" name="Conexão Reta 4">
              <a:extLst>
                <a:ext uri="{FF2B5EF4-FFF2-40B4-BE49-F238E27FC236}">
                  <a16:creationId xmlns:a16="http://schemas.microsoft.com/office/drawing/2014/main" id="{11376877-9A47-4A98-B4D0-9D772DEF87E1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ângulo 9">
            <a:extLst>
              <a:ext uri="{FF2B5EF4-FFF2-40B4-BE49-F238E27FC236}">
                <a16:creationId xmlns:a16="http://schemas.microsoft.com/office/drawing/2014/main" id="{D1F87F94-F002-4ACF-B452-A6F68D355BD2}"/>
              </a:ext>
            </a:extLst>
          </p:cNvPr>
          <p:cNvSpPr/>
          <p:nvPr/>
        </p:nvSpPr>
        <p:spPr>
          <a:xfrm>
            <a:off x="2886583" y="491266"/>
            <a:ext cx="2637260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Acessibilidade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pic>
        <p:nvPicPr>
          <p:cNvPr id="2050" name="Picture 2" descr="Arcade1up Máquina De Arcade Super Pac-Man Dourado | Techinn Consolas retro">
            <a:extLst>
              <a:ext uri="{FF2B5EF4-FFF2-40B4-BE49-F238E27FC236}">
                <a16:creationId xmlns:a16="http://schemas.microsoft.com/office/drawing/2014/main" id="{B17488C2-E37C-489F-8AE8-6D4029FB3A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9" t="5783" r="18564" b="9269"/>
          <a:stretch/>
        </p:blipFill>
        <p:spPr bwMode="auto">
          <a:xfrm>
            <a:off x="334896" y="1906859"/>
            <a:ext cx="2424317" cy="367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onsole My Arcade MS Pacman Pocket Player (DGUNL-3242) no Paraguai -  Atacado Games - Paraguay">
            <a:extLst>
              <a:ext uri="{FF2B5EF4-FFF2-40B4-BE49-F238E27FC236}">
                <a16:creationId xmlns:a16="http://schemas.microsoft.com/office/drawing/2014/main" id="{F5FF45BD-88CD-42C4-B7C6-89C8F309D0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589" y="2530343"/>
            <a:ext cx="2605510" cy="2605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ac-Man on Android">
            <a:extLst>
              <a:ext uri="{FF2B5EF4-FFF2-40B4-BE49-F238E27FC236}">
                <a16:creationId xmlns:a16="http://schemas.microsoft.com/office/drawing/2014/main" id="{D2BA8680-951F-4F36-ACD9-B2361C28B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0160" y="2013137"/>
            <a:ext cx="1886944" cy="3273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Agrupar 1">
            <a:extLst>
              <a:ext uri="{FF2B5EF4-FFF2-40B4-BE49-F238E27FC236}">
                <a16:creationId xmlns:a16="http://schemas.microsoft.com/office/drawing/2014/main" id="{8037D602-26BE-4471-9516-BDB104F87B31}"/>
              </a:ext>
            </a:extLst>
          </p:cNvPr>
          <p:cNvGrpSpPr/>
          <p:nvPr/>
        </p:nvGrpSpPr>
        <p:grpSpPr>
          <a:xfrm>
            <a:off x="5389099" y="2288005"/>
            <a:ext cx="4412758" cy="2908860"/>
            <a:chOff x="5389099" y="2288005"/>
            <a:chExt cx="4412758" cy="2908860"/>
          </a:xfrm>
        </p:grpSpPr>
        <p:pic>
          <p:nvPicPr>
            <p:cNvPr id="2058" name="Picture 10" descr="Portátil colorido | Vetor Grátis">
              <a:extLst>
                <a:ext uri="{FF2B5EF4-FFF2-40B4-BE49-F238E27FC236}">
                  <a16:creationId xmlns:a16="http://schemas.microsoft.com/office/drawing/2014/main" id="{4AE68770-8917-41A1-9372-D7C04FDD965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40" b="17040"/>
            <a:stretch/>
          </p:blipFill>
          <p:spPr bwMode="auto">
            <a:xfrm>
              <a:off x="5389099" y="2288005"/>
              <a:ext cx="4412758" cy="2908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0" name="Picture 12" descr="Computador professor ensina aluno a jogar Pac-Man | Eurogamer.pt">
              <a:extLst>
                <a:ext uri="{FF2B5EF4-FFF2-40B4-BE49-F238E27FC236}">
                  <a16:creationId xmlns:a16="http://schemas.microsoft.com/office/drawing/2014/main" id="{6815DB34-2F77-4CD2-AEC2-1E24E9E999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0756" y="2460381"/>
              <a:ext cx="2909443" cy="19372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20793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1A4D015A-7EED-41BE-B823-2E973319B9A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426B1605-A6BA-4404-8F43-68EC5D8321E5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8" name="Imagem 7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FF352525-1CB7-4C98-98FD-6A803100E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9" name="Conexão Reta 4">
              <a:extLst>
                <a:ext uri="{FF2B5EF4-FFF2-40B4-BE49-F238E27FC236}">
                  <a16:creationId xmlns:a16="http://schemas.microsoft.com/office/drawing/2014/main" id="{11376877-9A47-4A98-B4D0-9D772DEF87E1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ângulo 9">
            <a:extLst>
              <a:ext uri="{FF2B5EF4-FFF2-40B4-BE49-F238E27FC236}">
                <a16:creationId xmlns:a16="http://schemas.microsoft.com/office/drawing/2014/main" id="{D1F87F94-F002-4ACF-B452-A6F68D355BD2}"/>
              </a:ext>
            </a:extLst>
          </p:cNvPr>
          <p:cNvSpPr/>
          <p:nvPr/>
        </p:nvSpPr>
        <p:spPr>
          <a:xfrm>
            <a:off x="2886583" y="491266"/>
            <a:ext cx="1893467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cap="none" spc="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Fantasma</a:t>
            </a:r>
          </a:p>
        </p:txBody>
      </p:sp>
      <p:pic>
        <p:nvPicPr>
          <p:cNvPr id="5" name="Imagem 4" descr="Uma imagem com desenho, clipart, Gráficos, arte&#10;&#10;Descrição gerada automaticamente">
            <a:extLst>
              <a:ext uri="{FF2B5EF4-FFF2-40B4-BE49-F238E27FC236}">
                <a16:creationId xmlns:a16="http://schemas.microsoft.com/office/drawing/2014/main" id="{9CD55F20-425E-4D75-8A43-B8E255FC72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748" y="1688480"/>
            <a:ext cx="3481039" cy="3481039"/>
          </a:xfrm>
          <a:prstGeom prst="rect">
            <a:avLst/>
          </a:prstGeom>
        </p:spPr>
      </p:pic>
      <p:pic>
        <p:nvPicPr>
          <p:cNvPr id="3078" name="Picture 6" descr="Pac-Man: Personalidades de los fantasmas">
            <a:extLst>
              <a:ext uri="{FF2B5EF4-FFF2-40B4-BE49-F238E27FC236}">
                <a16:creationId xmlns:a16="http://schemas.microsoft.com/office/drawing/2014/main" id="{EEFE9652-4CB5-4F35-B64C-9938214AE2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36173" y="1315460"/>
            <a:ext cx="4227079" cy="4227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7434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1A4D015A-7EED-41BE-B823-2E973319B9A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426B1605-A6BA-4404-8F43-68EC5D8321E5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8" name="Imagem 7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FF352525-1CB7-4C98-98FD-6A803100E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9" name="Conexão Reta 4">
              <a:extLst>
                <a:ext uri="{FF2B5EF4-FFF2-40B4-BE49-F238E27FC236}">
                  <a16:creationId xmlns:a16="http://schemas.microsoft.com/office/drawing/2014/main" id="{11376877-9A47-4A98-B4D0-9D772DEF87E1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ângulo 9">
            <a:extLst>
              <a:ext uri="{FF2B5EF4-FFF2-40B4-BE49-F238E27FC236}">
                <a16:creationId xmlns:a16="http://schemas.microsoft.com/office/drawing/2014/main" id="{D1F87F94-F002-4ACF-B452-A6F68D355BD2}"/>
              </a:ext>
            </a:extLst>
          </p:cNvPr>
          <p:cNvSpPr/>
          <p:nvPr/>
        </p:nvSpPr>
        <p:spPr>
          <a:xfrm>
            <a:off x="2886583" y="491266"/>
            <a:ext cx="1039067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cap="none" spc="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Pixel</a:t>
            </a:r>
          </a:p>
        </p:txBody>
      </p:sp>
      <p:pic>
        <p:nvPicPr>
          <p:cNvPr id="3078" name="Picture 6" descr="Pac-Man: Personalidades de los fantasmas">
            <a:extLst>
              <a:ext uri="{FF2B5EF4-FFF2-40B4-BE49-F238E27FC236}">
                <a16:creationId xmlns:a16="http://schemas.microsoft.com/office/drawing/2014/main" id="{EEFE9652-4CB5-4F35-B64C-9938214AE2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2" t="8978" r="9023" b="9506"/>
          <a:stretch/>
        </p:blipFill>
        <p:spPr bwMode="auto">
          <a:xfrm>
            <a:off x="7159082" y="1706136"/>
            <a:ext cx="3445727" cy="344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D0D7989C-07A4-4330-BCC3-D9C605F4F285}"/>
              </a:ext>
            </a:extLst>
          </p:cNvPr>
          <p:cNvSpPr txBox="1"/>
          <p:nvPr/>
        </p:nvSpPr>
        <p:spPr>
          <a:xfrm>
            <a:off x="437455" y="2309077"/>
            <a:ext cx="6721627" cy="22398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pt-PT" sz="2400" b="0" i="0" dirty="0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- Pixels são como pequenos pontos ou quadradinhos de cor numa tela.</a:t>
            </a:r>
          </a:p>
          <a:p>
            <a:pPr algn="l">
              <a:lnSpc>
                <a:spcPct val="150000"/>
              </a:lnSpc>
            </a:pPr>
            <a:r>
              <a:rPr lang="pt-PT" sz="2400" b="0" i="0" dirty="0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- Eles juntos foram imagens e vídeos no computador, na TV e até nos jogos.</a:t>
            </a:r>
          </a:p>
        </p:txBody>
      </p:sp>
    </p:spTree>
    <p:extLst>
      <p:ext uri="{BB962C8B-B14F-4D97-AF65-F5344CB8AC3E}">
        <p14:creationId xmlns:p14="http://schemas.microsoft.com/office/powerpoint/2010/main" val="2302583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1A4D015A-7EED-41BE-B823-2E973319B9A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426B1605-A6BA-4404-8F43-68EC5D8321E5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8" name="Imagem 7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FF352525-1CB7-4C98-98FD-6A803100E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9" name="Conexão Reta 4">
              <a:extLst>
                <a:ext uri="{FF2B5EF4-FFF2-40B4-BE49-F238E27FC236}">
                  <a16:creationId xmlns:a16="http://schemas.microsoft.com/office/drawing/2014/main" id="{11376877-9A47-4A98-B4D0-9D772DEF87E1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ângulo 9">
            <a:extLst>
              <a:ext uri="{FF2B5EF4-FFF2-40B4-BE49-F238E27FC236}">
                <a16:creationId xmlns:a16="http://schemas.microsoft.com/office/drawing/2014/main" id="{D1F87F94-F002-4ACF-B452-A6F68D355BD2}"/>
              </a:ext>
            </a:extLst>
          </p:cNvPr>
          <p:cNvSpPr/>
          <p:nvPr/>
        </p:nvSpPr>
        <p:spPr>
          <a:xfrm>
            <a:off x="2886583" y="491266"/>
            <a:ext cx="1039067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cap="none" spc="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Pixel</a:t>
            </a:r>
          </a:p>
        </p:txBody>
      </p:sp>
      <p:pic>
        <p:nvPicPr>
          <p:cNvPr id="3078" name="Picture 6" descr="Pac-Man: Personalidades de los fantasmas">
            <a:extLst>
              <a:ext uri="{FF2B5EF4-FFF2-40B4-BE49-F238E27FC236}">
                <a16:creationId xmlns:a16="http://schemas.microsoft.com/office/drawing/2014/main" id="{EEFE9652-4CB5-4F35-B64C-9938214AE2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2" t="8978" r="9023" b="9506"/>
          <a:stretch/>
        </p:blipFill>
        <p:spPr bwMode="auto">
          <a:xfrm>
            <a:off x="1453165" y="1706136"/>
            <a:ext cx="3445727" cy="344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Pacman Ghost Pixel Art Template">
            <a:extLst>
              <a:ext uri="{FF2B5EF4-FFF2-40B4-BE49-F238E27FC236}">
                <a16:creationId xmlns:a16="http://schemas.microsoft.com/office/drawing/2014/main" id="{DFED9586-A42B-4680-8B3F-4CA66AF6A5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1324"/>
          <a:stretch/>
        </p:blipFill>
        <p:spPr bwMode="auto">
          <a:xfrm>
            <a:off x="7362166" y="1706136"/>
            <a:ext cx="3376669" cy="344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413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1A4D015A-7EED-41BE-B823-2E973319B9A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426B1605-A6BA-4404-8F43-68EC5D8321E5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8" name="Imagem 7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FF352525-1CB7-4C98-98FD-6A803100E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9" name="Conexão Reta 4">
              <a:extLst>
                <a:ext uri="{FF2B5EF4-FFF2-40B4-BE49-F238E27FC236}">
                  <a16:creationId xmlns:a16="http://schemas.microsoft.com/office/drawing/2014/main" id="{11376877-9A47-4A98-B4D0-9D772DEF87E1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ângulo 9">
            <a:extLst>
              <a:ext uri="{FF2B5EF4-FFF2-40B4-BE49-F238E27FC236}">
                <a16:creationId xmlns:a16="http://schemas.microsoft.com/office/drawing/2014/main" id="{D1F87F94-F002-4ACF-B452-A6F68D355BD2}"/>
              </a:ext>
            </a:extLst>
          </p:cNvPr>
          <p:cNvSpPr/>
          <p:nvPr/>
        </p:nvSpPr>
        <p:spPr>
          <a:xfrm>
            <a:off x="2886583" y="491266"/>
            <a:ext cx="1039067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cap="none" spc="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Pixel</a:t>
            </a:r>
          </a:p>
        </p:txBody>
      </p:sp>
      <p:pic>
        <p:nvPicPr>
          <p:cNvPr id="4098" name="Picture 2" descr="Pacman Ghost Pixel Art Template">
            <a:extLst>
              <a:ext uri="{FF2B5EF4-FFF2-40B4-BE49-F238E27FC236}">
                <a16:creationId xmlns:a16="http://schemas.microsoft.com/office/drawing/2014/main" id="{DFED9586-A42B-4680-8B3F-4CA66AF6A5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1324"/>
          <a:stretch/>
        </p:blipFill>
        <p:spPr bwMode="auto">
          <a:xfrm>
            <a:off x="3832259" y="1328184"/>
            <a:ext cx="4527482" cy="462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527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205</Words>
  <Application>Microsoft Office PowerPoint</Application>
  <PresentationFormat>Ecrã Panorâmico</PresentationFormat>
  <Paragraphs>29</Paragraphs>
  <Slides>11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Helvetica</vt:lpstr>
      <vt:lpstr>PacFont</vt:lpstr>
      <vt:lpstr>Verdana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Rodolfo Duarte Pinto</dc:creator>
  <cp:lastModifiedBy>Rodolfo Duarte Pinto</cp:lastModifiedBy>
  <cp:revision>6</cp:revision>
  <dcterms:created xsi:type="dcterms:W3CDTF">2024-01-16T11:19:36Z</dcterms:created>
  <dcterms:modified xsi:type="dcterms:W3CDTF">2024-01-18T15:07:51Z</dcterms:modified>
</cp:coreProperties>
</file>